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9918E3-7D66-44A8-B860-354A0D6260D1}" v="6" dt="2023-06-09T21:50:22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c Barnes" userId="256b7dd3-83fa-4d5e-8a3d-ea7ae35c1e31" providerId="ADAL" clId="{2B9918E3-7D66-44A8-B860-354A0D6260D1}"/>
    <pc:docChg chg="undo custSel modSld">
      <pc:chgData name="Dominic Barnes" userId="256b7dd3-83fa-4d5e-8a3d-ea7ae35c1e31" providerId="ADAL" clId="{2B9918E3-7D66-44A8-B860-354A0D6260D1}" dt="2023-08-02T15:31:39.439" v="1812" actId="20577"/>
      <pc:docMkLst>
        <pc:docMk/>
      </pc:docMkLst>
      <pc:sldChg chg="addSp modSp mod">
        <pc:chgData name="Dominic Barnes" userId="256b7dd3-83fa-4d5e-8a3d-ea7ae35c1e31" providerId="ADAL" clId="{2B9918E3-7D66-44A8-B860-354A0D6260D1}" dt="2023-08-02T15:31:39.439" v="1812" actId="20577"/>
        <pc:sldMkLst>
          <pc:docMk/>
          <pc:sldMk cId="583201097" sldId="256"/>
        </pc:sldMkLst>
        <pc:spChg chg="mod">
          <ac:chgData name="Dominic Barnes" userId="256b7dd3-83fa-4d5e-8a3d-ea7ae35c1e31" providerId="ADAL" clId="{2B9918E3-7D66-44A8-B860-354A0D6260D1}" dt="2023-06-09T20:52:34.457" v="1047" actId="1076"/>
          <ac:spMkLst>
            <pc:docMk/>
            <pc:sldMk cId="583201097" sldId="256"/>
            <ac:spMk id="2" creationId="{1D2334AD-0817-EAD7-B198-2BCC71A37611}"/>
          </ac:spMkLst>
        </pc:spChg>
        <pc:spChg chg="mod">
          <ac:chgData name="Dominic Barnes" userId="256b7dd3-83fa-4d5e-8a3d-ea7ae35c1e31" providerId="ADAL" clId="{2B9918E3-7D66-44A8-B860-354A0D6260D1}" dt="2023-07-07T13:47:49.830" v="1627" actId="27636"/>
          <ac:spMkLst>
            <pc:docMk/>
            <pc:sldMk cId="583201097" sldId="256"/>
            <ac:spMk id="3" creationId="{52F86367-E600-0936-2286-59EE0E4583BD}"/>
          </ac:spMkLst>
        </pc:spChg>
        <pc:spChg chg="add mod">
          <ac:chgData name="Dominic Barnes" userId="256b7dd3-83fa-4d5e-8a3d-ea7ae35c1e31" providerId="ADAL" clId="{2B9918E3-7D66-44A8-B860-354A0D6260D1}" dt="2023-06-09T21:52:39.025" v="1084" actId="2711"/>
          <ac:spMkLst>
            <pc:docMk/>
            <pc:sldMk cId="583201097" sldId="256"/>
            <ac:spMk id="5" creationId="{E13A0773-B4AC-1D30-F702-FEB78F429FFA}"/>
          </ac:spMkLst>
        </pc:spChg>
        <pc:spChg chg="add mod">
          <ac:chgData name="Dominic Barnes" userId="256b7dd3-83fa-4d5e-8a3d-ea7ae35c1e31" providerId="ADAL" clId="{2B9918E3-7D66-44A8-B860-354A0D6260D1}" dt="2023-08-02T15:31:39.439" v="1812" actId="20577"/>
          <ac:spMkLst>
            <pc:docMk/>
            <pc:sldMk cId="583201097" sldId="256"/>
            <ac:spMk id="6" creationId="{981C86A9-80C4-FF90-68C1-62178738866D}"/>
          </ac:spMkLst>
        </pc:spChg>
        <pc:spChg chg="add mod">
          <ac:chgData name="Dominic Barnes" userId="256b7dd3-83fa-4d5e-8a3d-ea7ae35c1e31" providerId="ADAL" clId="{2B9918E3-7D66-44A8-B860-354A0D6260D1}" dt="2023-07-19T15:26:20.878" v="1769" actId="20577"/>
          <ac:spMkLst>
            <pc:docMk/>
            <pc:sldMk cId="583201097" sldId="256"/>
            <ac:spMk id="7" creationId="{6E08945A-E1A4-0BA6-02B2-4F3928F1D05F}"/>
          </ac:spMkLst>
        </pc:spChg>
        <pc:spChg chg="add mod">
          <ac:chgData name="Dominic Barnes" userId="256b7dd3-83fa-4d5e-8a3d-ea7ae35c1e31" providerId="ADAL" clId="{2B9918E3-7D66-44A8-B860-354A0D6260D1}" dt="2023-07-07T13:44:17.569" v="1558" actId="1036"/>
          <ac:spMkLst>
            <pc:docMk/>
            <pc:sldMk cId="583201097" sldId="256"/>
            <ac:spMk id="8" creationId="{4929CF7F-9353-190A-F35B-83A3B819B1EE}"/>
          </ac:spMkLst>
        </pc:spChg>
        <pc:spChg chg="add mod">
          <ac:chgData name="Dominic Barnes" userId="256b7dd3-83fa-4d5e-8a3d-ea7ae35c1e31" providerId="ADAL" clId="{2B9918E3-7D66-44A8-B860-354A0D6260D1}" dt="2023-06-09T21:51:48.841" v="1081" actId="1076"/>
          <ac:spMkLst>
            <pc:docMk/>
            <pc:sldMk cId="583201097" sldId="256"/>
            <ac:spMk id="9" creationId="{B927A40B-7A07-F95D-ACD6-88BD15EC30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81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3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53040"/>
            <a:ext cx="1478756" cy="76765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53039"/>
            <a:ext cx="4350544" cy="767656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86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79"/>
            <a:ext cx="2777490" cy="5364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2"/>
            <a:ext cx="2777490" cy="5364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2"/>
            <a:ext cx="2777490" cy="43823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3823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8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6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975360"/>
            <a:ext cx="3757045" cy="70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6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92140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0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A261A557-3FEF-470A-8BE3-46E50FE99B0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B68A0AD3-5471-42C0-9AFC-90D60CC7975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09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ombarnes@ksu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334AD-0817-EAD7-B198-2BCC71A37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075" y="637982"/>
            <a:ext cx="5657850" cy="71135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800" dirty="0"/>
              <a:t>Study on Volunteerism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86367-E600-0936-2286-59EE0E458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075" y="6100678"/>
            <a:ext cx="5657850" cy="175589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Interviews can be done in person or online</a:t>
            </a:r>
          </a:p>
          <a:p>
            <a:r>
              <a:rPr lang="en-US" b="1" dirty="0"/>
              <a:t>To schedule your interview contact:</a:t>
            </a:r>
          </a:p>
          <a:p>
            <a:r>
              <a:rPr lang="en-US" b="1" dirty="0"/>
              <a:t>Dominic Barnes</a:t>
            </a:r>
          </a:p>
          <a:p>
            <a:r>
              <a:rPr lang="en-US" b="1" dirty="0"/>
              <a:t>Kansas State University </a:t>
            </a:r>
          </a:p>
          <a:p>
            <a:r>
              <a:rPr lang="en-US" b="1" dirty="0">
                <a:hlinkClick r:id="rId2"/>
              </a:rPr>
              <a:t>dombarnes@ksu.edu</a:t>
            </a:r>
            <a:r>
              <a:rPr lang="en-US" b="1" dirty="0"/>
              <a:t> | (785) 341-1393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A0773-B4AC-1D30-F702-FEB78F429FFA}"/>
              </a:ext>
            </a:extLst>
          </p:cNvPr>
          <p:cNvSpPr txBox="1"/>
          <p:nvPr/>
        </p:nvSpPr>
        <p:spPr>
          <a:xfrm>
            <a:off x="4291379" y="278134"/>
            <a:ext cx="196654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i="0" u="none" strike="noStrike" baseline="0" dirty="0">
                <a:solidFill>
                  <a:srgbClr val="000000"/>
                </a:solidFill>
              </a:rPr>
              <a:t>Army IMCO: </a:t>
            </a:r>
            <a:r>
              <a:rPr lang="en-US" sz="1100" b="0" i="0" u="none" strike="noStrike" baseline="0" dirty="0"/>
              <a:t>AAES-RMC-23-150</a:t>
            </a:r>
            <a:endParaRPr 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1C86A9-80C4-FF90-68C1-62178738866D}"/>
              </a:ext>
            </a:extLst>
          </p:cNvPr>
          <p:cNvSpPr txBox="1"/>
          <p:nvPr/>
        </p:nvSpPr>
        <p:spPr>
          <a:xfrm>
            <a:off x="703385" y="1418492"/>
            <a:ext cx="5122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Who is Eligible?</a:t>
            </a:r>
          </a:p>
          <a:p>
            <a:r>
              <a:rPr lang="en-US" dirty="0"/>
              <a:t>Active-duty Soldier or Veteran as below…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Active Duty Army who volunteers on or off post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Veteran who volunteered while serving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08945A-E1A4-0BA6-02B2-4F3928F1D05F}"/>
              </a:ext>
            </a:extLst>
          </p:cNvPr>
          <p:cNvSpPr txBox="1"/>
          <p:nvPr/>
        </p:nvSpPr>
        <p:spPr>
          <a:xfrm>
            <a:off x="703385" y="2969845"/>
            <a:ext cx="51926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do I have to do?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 an Informed Consent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Interviewed for 30 minutes in-person or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Agree the interview can be recorded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the interview transcript when ready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9CF7F-9353-190A-F35B-83A3B819B1EE}"/>
              </a:ext>
            </a:extLst>
          </p:cNvPr>
          <p:cNvSpPr txBox="1"/>
          <p:nvPr/>
        </p:nvSpPr>
        <p:spPr>
          <a:xfrm>
            <a:off x="703385" y="4535261"/>
            <a:ext cx="58171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about my personal information?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the Informed Consent form will have your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identifying information is removed from the interview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identifying information is removed from publications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27A40B-7A07-F95D-ACD6-88BD15EC3007}"/>
              </a:ext>
            </a:extLst>
          </p:cNvPr>
          <p:cNvSpPr txBox="1"/>
          <p:nvPr/>
        </p:nvSpPr>
        <p:spPr>
          <a:xfrm>
            <a:off x="600075" y="278134"/>
            <a:ext cx="12811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K-State IRB# 10528</a:t>
            </a:r>
          </a:p>
        </p:txBody>
      </p:sp>
    </p:spTree>
    <p:extLst>
      <p:ext uri="{BB962C8B-B14F-4D97-AF65-F5344CB8AC3E}">
        <p14:creationId xmlns:p14="http://schemas.microsoft.com/office/powerpoint/2010/main" val="5832010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</TotalTime>
  <Words>128</Words>
  <Application>Microsoft Office PowerPoint</Application>
  <PresentationFormat>Letter Paper (8.5x11 in)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Study on Volunteerism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needed for Interviews!  Study on Volunteerism of Active-Duty Soldiers </dc:title>
  <dc:creator>Dominic Barnes</dc:creator>
  <cp:lastModifiedBy>Dominic Barnes</cp:lastModifiedBy>
  <cp:revision>1</cp:revision>
  <dcterms:created xsi:type="dcterms:W3CDTF">2023-05-22T17:15:47Z</dcterms:created>
  <dcterms:modified xsi:type="dcterms:W3CDTF">2023-08-02T15:31:44Z</dcterms:modified>
</cp:coreProperties>
</file>